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4BA"/>
    <a:srgbClr val="2D85E6"/>
    <a:srgbClr val="9EC7F3"/>
    <a:srgbClr val="0C72E2"/>
    <a:srgbClr val="3333FF"/>
    <a:srgbClr val="0066FF"/>
    <a:srgbClr val="0943E5"/>
    <a:srgbClr val="0077EE"/>
    <a:srgbClr val="FF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7D859-DC73-409C-98F9-8D00B746123F}" v="43" dt="2023-04-17T20:16:12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Xu" userId="cdfe1aff-d503-467d-ad87-570e9465de06" providerId="ADAL" clId="{9437D859-DC73-409C-98F9-8D00B746123F}"/>
    <pc:docChg chg="undo custSel modSld">
      <pc:chgData name="Eric Xu" userId="cdfe1aff-d503-467d-ad87-570e9465de06" providerId="ADAL" clId="{9437D859-DC73-409C-98F9-8D00B746123F}" dt="2023-04-18T22:49:39.063" v="853" actId="1076"/>
      <pc:docMkLst>
        <pc:docMk/>
      </pc:docMkLst>
      <pc:sldChg chg="addSp delSp modSp mod modNotesTx">
        <pc:chgData name="Eric Xu" userId="cdfe1aff-d503-467d-ad87-570e9465de06" providerId="ADAL" clId="{9437D859-DC73-409C-98F9-8D00B746123F}" dt="2023-04-18T22:49:39.063" v="853" actId="1076"/>
        <pc:sldMkLst>
          <pc:docMk/>
          <pc:sldMk cId="2787408000" sldId="256"/>
        </pc:sldMkLst>
        <pc:spChg chg="mod">
          <ac:chgData name="Eric Xu" userId="cdfe1aff-d503-467d-ad87-570e9465de06" providerId="ADAL" clId="{9437D859-DC73-409C-98F9-8D00B746123F}" dt="2023-04-15T03:56:09.776" v="763" actId="1076"/>
          <ac:spMkLst>
            <pc:docMk/>
            <pc:sldMk cId="2787408000" sldId="256"/>
            <ac:spMk id="3" creationId="{35E962AA-063E-AEB6-D41A-4A8FA6819B1E}"/>
          </ac:spMkLst>
        </pc:spChg>
        <pc:spChg chg="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4" creationId="{9F06063A-CB1C-FC40-75B6-134F70F04EF5}"/>
          </ac:spMkLst>
        </pc:spChg>
        <pc:spChg chg="mod">
          <ac:chgData name="Eric Xu" userId="cdfe1aff-d503-467d-ad87-570e9465de06" providerId="ADAL" clId="{9437D859-DC73-409C-98F9-8D00B746123F}" dt="2023-04-15T03:56:09.776" v="763" actId="1076"/>
          <ac:spMkLst>
            <pc:docMk/>
            <pc:sldMk cId="2787408000" sldId="256"/>
            <ac:spMk id="8" creationId="{E4D8F841-065B-69FF-B0AB-A3A6C696A6AC}"/>
          </ac:spMkLst>
        </pc:spChg>
        <pc:spChg chg="del mod">
          <ac:chgData name="Eric Xu" userId="cdfe1aff-d503-467d-ad87-570e9465de06" providerId="ADAL" clId="{9437D859-DC73-409C-98F9-8D00B746123F}" dt="2023-04-15T03:38:48.282" v="359" actId="478"/>
          <ac:spMkLst>
            <pc:docMk/>
            <pc:sldMk cId="2787408000" sldId="256"/>
            <ac:spMk id="10" creationId="{102686B2-225B-D435-9434-3F484ED06EA2}"/>
          </ac:spMkLst>
        </pc:spChg>
        <pc:spChg chg="mod">
          <ac:chgData name="Eric Xu" userId="cdfe1aff-d503-467d-ad87-570e9465de06" providerId="ADAL" clId="{9437D859-DC73-409C-98F9-8D00B746123F}" dt="2023-04-15T03:47:23.299" v="548" actId="1076"/>
          <ac:spMkLst>
            <pc:docMk/>
            <pc:sldMk cId="2787408000" sldId="256"/>
            <ac:spMk id="11" creationId="{894617F4-44D6-193A-242F-414D85AC960C}"/>
          </ac:spMkLst>
        </pc:spChg>
        <pc:spChg chg="del mod">
          <ac:chgData name="Eric Xu" userId="cdfe1aff-d503-467d-ad87-570e9465de06" providerId="ADAL" clId="{9437D859-DC73-409C-98F9-8D00B746123F}" dt="2023-04-15T03:42:16.394" v="412" actId="478"/>
          <ac:spMkLst>
            <pc:docMk/>
            <pc:sldMk cId="2787408000" sldId="256"/>
            <ac:spMk id="12" creationId="{DA2B27D2-5402-E0E5-980F-38BB7333BDD5}"/>
          </ac:spMkLst>
        </pc:spChg>
        <pc:spChg chg="mod">
          <ac:chgData name="Eric Xu" userId="cdfe1aff-d503-467d-ad87-570e9465de06" providerId="ADAL" clId="{9437D859-DC73-409C-98F9-8D00B746123F}" dt="2023-04-15T03:56:09.776" v="763" actId="1076"/>
          <ac:spMkLst>
            <pc:docMk/>
            <pc:sldMk cId="2787408000" sldId="256"/>
            <ac:spMk id="14" creationId="{A056AE23-8A26-ED5B-B3C8-5A0D89F31D51}"/>
          </ac:spMkLst>
        </pc:spChg>
        <pc:spChg chg="mod">
          <ac:chgData name="Eric Xu" userId="cdfe1aff-d503-467d-ad87-570e9465de06" providerId="ADAL" clId="{9437D859-DC73-409C-98F9-8D00B746123F}" dt="2023-04-15T03:47:23.299" v="548" actId="1076"/>
          <ac:spMkLst>
            <pc:docMk/>
            <pc:sldMk cId="2787408000" sldId="256"/>
            <ac:spMk id="15" creationId="{22C736F7-4D76-D45F-0DFE-5AB53187876F}"/>
          </ac:spMkLst>
        </pc:spChg>
        <pc:spChg chg="mod">
          <ac:chgData name="Eric Xu" userId="cdfe1aff-d503-467d-ad87-570e9465de06" providerId="ADAL" clId="{9437D859-DC73-409C-98F9-8D00B746123F}" dt="2023-04-15T03:57:05.315" v="767" actId="14100"/>
          <ac:spMkLst>
            <pc:docMk/>
            <pc:sldMk cId="2787408000" sldId="256"/>
            <ac:spMk id="17" creationId="{01848B43-7AE6-9413-BD69-6382C4BBE6AF}"/>
          </ac:spMkLst>
        </pc:spChg>
        <pc:spChg chg="mod">
          <ac:chgData name="Eric Xu" userId="cdfe1aff-d503-467d-ad87-570e9465de06" providerId="ADAL" clId="{9437D859-DC73-409C-98F9-8D00B746123F}" dt="2023-04-15T03:56:53.345" v="765" actId="404"/>
          <ac:spMkLst>
            <pc:docMk/>
            <pc:sldMk cId="2787408000" sldId="256"/>
            <ac:spMk id="19" creationId="{456061F8-1847-B4F0-5982-2F36965DCDCB}"/>
          </ac:spMkLst>
        </pc:spChg>
        <pc:spChg chg="mod">
          <ac:chgData name="Eric Xu" userId="cdfe1aff-d503-467d-ad87-570e9465de06" providerId="ADAL" clId="{9437D859-DC73-409C-98F9-8D00B746123F}" dt="2023-04-18T22:49:25.942" v="852" actId="113"/>
          <ac:spMkLst>
            <pc:docMk/>
            <pc:sldMk cId="2787408000" sldId="256"/>
            <ac:spMk id="20" creationId="{64F9DA4C-700F-0EA9-F797-F43B408F0CF9}"/>
          </ac:spMkLst>
        </pc:spChg>
        <pc:spChg chg="del">
          <ac:chgData name="Eric Xu" userId="cdfe1aff-d503-467d-ad87-570e9465de06" providerId="ADAL" clId="{9437D859-DC73-409C-98F9-8D00B746123F}" dt="2023-04-14T14:21:23.161" v="0" actId="478"/>
          <ac:spMkLst>
            <pc:docMk/>
            <pc:sldMk cId="2787408000" sldId="256"/>
            <ac:spMk id="21" creationId="{CF793A3D-7A14-B113-0A52-24A991795AB3}"/>
          </ac:spMkLst>
        </pc:spChg>
        <pc:spChg chg="del mod">
          <ac:chgData name="Eric Xu" userId="cdfe1aff-d503-467d-ad87-570e9465de06" providerId="ADAL" clId="{9437D859-DC73-409C-98F9-8D00B746123F}" dt="2023-04-15T03:38:05.792" v="303" actId="478"/>
          <ac:spMkLst>
            <pc:docMk/>
            <pc:sldMk cId="2787408000" sldId="256"/>
            <ac:spMk id="23" creationId="{6F97D4A2-CC42-C0C1-9145-14DF606F0FCB}"/>
          </ac:spMkLst>
        </pc:spChg>
        <pc:spChg chg="del mod">
          <ac:chgData name="Eric Xu" userId="cdfe1aff-d503-467d-ad87-570e9465de06" providerId="ADAL" clId="{9437D859-DC73-409C-98F9-8D00B746123F}" dt="2023-04-14T14:23:54.524" v="34" actId="478"/>
          <ac:spMkLst>
            <pc:docMk/>
            <pc:sldMk cId="2787408000" sldId="256"/>
            <ac:spMk id="24" creationId="{7E683DBA-9FCC-54BC-D58F-D42C69BB187B}"/>
          </ac:spMkLst>
        </pc:spChg>
        <pc:spChg chg="del">
          <ac:chgData name="Eric Xu" userId="cdfe1aff-d503-467d-ad87-570e9465de06" providerId="ADAL" clId="{9437D859-DC73-409C-98F9-8D00B746123F}" dt="2023-04-14T14:22:12.318" v="7" actId="478"/>
          <ac:spMkLst>
            <pc:docMk/>
            <pc:sldMk cId="2787408000" sldId="256"/>
            <ac:spMk id="26" creationId="{D11F0BA4-2679-E133-3B87-25A188376FF9}"/>
          </ac:spMkLst>
        </pc:spChg>
        <pc:spChg chg="mod">
          <ac:chgData name="Eric Xu" userId="cdfe1aff-d503-467d-ad87-570e9465de06" providerId="ADAL" clId="{9437D859-DC73-409C-98F9-8D00B746123F}" dt="2023-04-15T03:47:51.004" v="551" actId="1076"/>
          <ac:spMkLst>
            <pc:docMk/>
            <pc:sldMk cId="2787408000" sldId="256"/>
            <ac:spMk id="27" creationId="{DA363887-35D0-FAA3-63D9-E0C78E2FDC7E}"/>
          </ac:spMkLst>
        </pc:spChg>
        <pc:spChg chg="del mod">
          <ac:chgData name="Eric Xu" userId="cdfe1aff-d503-467d-ad87-570e9465de06" providerId="ADAL" clId="{9437D859-DC73-409C-98F9-8D00B746123F}" dt="2023-04-14T14:23:49.885" v="30" actId="478"/>
          <ac:spMkLst>
            <pc:docMk/>
            <pc:sldMk cId="2787408000" sldId="256"/>
            <ac:spMk id="28" creationId="{3CB21C2C-6CAA-E0AD-ECFF-DCC186E5103F}"/>
          </ac:spMkLst>
        </pc:spChg>
        <pc:spChg chg="mod">
          <ac:chgData name="Eric Xu" userId="cdfe1aff-d503-467d-ad87-570e9465de06" providerId="ADAL" clId="{9437D859-DC73-409C-98F9-8D00B746123F}" dt="2023-04-15T03:56:14.676" v="764" actId="1076"/>
          <ac:spMkLst>
            <pc:docMk/>
            <pc:sldMk cId="2787408000" sldId="256"/>
            <ac:spMk id="29" creationId="{C9EF8C82-31AB-66D8-2319-2F3EC8BA22D6}"/>
          </ac:spMkLst>
        </pc:spChg>
        <pc:spChg chg="del mod">
          <ac:chgData name="Eric Xu" userId="cdfe1aff-d503-467d-ad87-570e9465de06" providerId="ADAL" clId="{9437D859-DC73-409C-98F9-8D00B746123F}" dt="2023-04-14T14:23:50.331" v="31" actId="478"/>
          <ac:spMkLst>
            <pc:docMk/>
            <pc:sldMk cId="2787408000" sldId="256"/>
            <ac:spMk id="31" creationId="{05F227EF-C265-C40D-D3A0-40E75E8CFD94}"/>
          </ac:spMkLst>
        </pc:spChg>
        <pc:spChg chg="del mod">
          <ac:chgData name="Eric Xu" userId="cdfe1aff-d503-467d-ad87-570e9465de06" providerId="ADAL" clId="{9437D859-DC73-409C-98F9-8D00B746123F}" dt="2023-04-14T14:23:51.683" v="32" actId="478"/>
          <ac:spMkLst>
            <pc:docMk/>
            <pc:sldMk cId="2787408000" sldId="256"/>
            <ac:spMk id="33" creationId="{2D109816-224A-19DA-98AB-D42AB88AB266}"/>
          </ac:spMkLst>
        </pc:spChg>
        <pc:spChg chg="del mod">
          <ac:chgData name="Eric Xu" userId="cdfe1aff-d503-467d-ad87-570e9465de06" providerId="ADAL" clId="{9437D859-DC73-409C-98F9-8D00B746123F}" dt="2023-04-14T14:23:53.765" v="33" actId="478"/>
          <ac:spMkLst>
            <pc:docMk/>
            <pc:sldMk cId="2787408000" sldId="256"/>
            <ac:spMk id="34" creationId="{CB848BA0-FA88-D0D8-7BFA-4107127FB4FC}"/>
          </ac:spMkLst>
        </pc:spChg>
        <pc:spChg chg="del mod">
          <ac:chgData name="Eric Xu" userId="cdfe1aff-d503-467d-ad87-570e9465de06" providerId="ADAL" clId="{9437D859-DC73-409C-98F9-8D00B746123F}" dt="2023-04-14T14:23:48.615" v="28" actId="478"/>
          <ac:spMkLst>
            <pc:docMk/>
            <pc:sldMk cId="2787408000" sldId="256"/>
            <ac:spMk id="35" creationId="{1CB5C803-3A34-BE86-F6A2-2F59A8163156}"/>
          </ac:spMkLst>
        </pc:spChg>
        <pc:spChg chg="mod">
          <ac:chgData name="Eric Xu" userId="cdfe1aff-d503-467d-ad87-570e9465de06" providerId="ADAL" clId="{9437D859-DC73-409C-98F9-8D00B746123F}" dt="2023-04-15T03:56:09.776" v="763" actId="1076"/>
          <ac:spMkLst>
            <pc:docMk/>
            <pc:sldMk cId="2787408000" sldId="256"/>
            <ac:spMk id="36" creationId="{F65CCA6F-2798-C114-ADE7-33A391BBBFA5}"/>
          </ac:spMkLst>
        </pc:spChg>
        <pc:spChg chg="mod">
          <ac:chgData name="Eric Xu" userId="cdfe1aff-d503-467d-ad87-570e9465de06" providerId="ADAL" clId="{9437D859-DC73-409C-98F9-8D00B746123F}" dt="2023-04-15T03:49:25.630" v="567" actId="14100"/>
          <ac:spMkLst>
            <pc:docMk/>
            <pc:sldMk cId="2787408000" sldId="256"/>
            <ac:spMk id="37" creationId="{2141729B-A1C4-8645-6037-2EB6980CEBD6}"/>
          </ac:spMkLst>
        </pc:spChg>
        <pc:spChg chg="del">
          <ac:chgData name="Eric Xu" userId="cdfe1aff-d503-467d-ad87-570e9465de06" providerId="ADAL" clId="{9437D859-DC73-409C-98F9-8D00B746123F}" dt="2023-04-15T03:42:40.950" v="431" actId="478"/>
          <ac:spMkLst>
            <pc:docMk/>
            <pc:sldMk cId="2787408000" sldId="256"/>
            <ac:spMk id="38" creationId="{46D32261-28BF-4F35-4403-C007A578D2CA}"/>
          </ac:spMkLst>
        </pc:spChg>
        <pc:spChg chg="add del mod">
          <ac:chgData name="Eric Xu" userId="cdfe1aff-d503-467d-ad87-570e9465de06" providerId="ADAL" clId="{9437D859-DC73-409C-98F9-8D00B746123F}" dt="2023-04-15T03:43:09.886" v="464" actId="478"/>
          <ac:spMkLst>
            <pc:docMk/>
            <pc:sldMk cId="2787408000" sldId="256"/>
            <ac:spMk id="41" creationId="{1AD4035C-9429-BA18-5BF1-8E2100B73C52}"/>
          </ac:spMkLst>
        </pc:spChg>
        <pc:spChg chg="add del mod">
          <ac:chgData name="Eric Xu" userId="cdfe1aff-d503-467d-ad87-570e9465de06" providerId="ADAL" clId="{9437D859-DC73-409C-98F9-8D00B746123F}" dt="2023-04-15T03:43:25.101" v="500" actId="478"/>
          <ac:spMkLst>
            <pc:docMk/>
            <pc:sldMk cId="2787408000" sldId="256"/>
            <ac:spMk id="42" creationId="{AC6EFC5E-3DA1-CC95-3A79-A553B65C76F7}"/>
          </ac:spMkLst>
        </pc:spChg>
        <pc:spChg chg="add 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43" creationId="{29300075-C4D2-75E5-5E6D-A729485E9AF0}"/>
          </ac:spMkLst>
        </pc:spChg>
        <pc:spChg chg="add mod">
          <ac:chgData name="Eric Xu" userId="cdfe1aff-d503-467d-ad87-570e9465de06" providerId="ADAL" clId="{9437D859-DC73-409C-98F9-8D00B746123F}" dt="2023-04-18T22:49:39.063" v="853" actId="1076"/>
          <ac:spMkLst>
            <pc:docMk/>
            <pc:sldMk cId="2787408000" sldId="256"/>
            <ac:spMk id="45" creationId="{B2EAFB72-3D1A-D2E3-496D-05D5CF60428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7" creationId="{8B7FFCD6-E081-0014-B5F8-3227A97C2FAE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8" creationId="{8CA554D9-7FFA-7CC0-86F6-E5676C6F00C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9" creationId="{D558E97F-FCE2-66CC-E6F0-B8E0E255B39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0" creationId="{85EFEBCA-B07D-F770-D8EE-2E2AEF5DA31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1" creationId="{31F9DACC-3E29-E3A4-F07A-D324167741B5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2" creationId="{066343E0-2B63-F7A4-7E5B-8B0AE6A7541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3" creationId="{ED1BFA41-D7B6-F4E4-5302-0C119CC33B3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4" creationId="{CC946129-AD28-D581-1546-C42FC37C88A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5" creationId="{F39A25B6-F725-92A1-9B59-A4097FE6B31F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6" creationId="{1582BA02-512C-ED86-3A4A-B7FC587E7E6B}"/>
          </ac:spMkLst>
        </pc:spChg>
        <pc:spChg chg="add 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57" creationId="{E46FAFFF-731C-EBFA-8634-2101CDA661EA}"/>
          </ac:spMkLst>
        </pc:spChg>
        <pc:spChg chg="add 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58" creationId="{77B13A40-0149-5F33-78EB-87BB969EC007}"/>
          </ac:spMkLst>
        </pc:spChg>
        <pc:spChg chg="add mod">
          <ac:chgData name="Eric Xu" userId="cdfe1aff-d503-467d-ad87-570e9465de06" providerId="ADAL" clId="{9437D859-DC73-409C-98F9-8D00B746123F}" dt="2023-04-17T20:16:10.441" v="797" actId="20577"/>
          <ac:spMkLst>
            <pc:docMk/>
            <pc:sldMk cId="2787408000" sldId="256"/>
            <ac:spMk id="59" creationId="{7E7C7724-3206-84D2-08DA-B1328F2258CB}"/>
          </ac:spMkLst>
        </pc:spChg>
        <pc:spChg chg="add mod">
          <ac:chgData name="Eric Xu" userId="cdfe1aff-d503-467d-ad87-570e9465de06" providerId="ADAL" clId="{9437D859-DC73-409C-98F9-8D00B746123F}" dt="2023-04-15T03:51:44.127" v="730" actId="1076"/>
          <ac:spMkLst>
            <pc:docMk/>
            <pc:sldMk cId="2787408000" sldId="256"/>
            <ac:spMk id="63" creationId="{316B2314-2293-1901-D1A6-4F72E2C9577D}"/>
          </ac:spMkLst>
        </pc:spChg>
        <pc:spChg chg="add mod">
          <ac:chgData name="Eric Xu" userId="cdfe1aff-d503-467d-ad87-570e9465de06" providerId="ADAL" clId="{9437D859-DC73-409C-98F9-8D00B746123F}" dt="2023-04-15T20:01:57.703" v="768" actId="1076"/>
          <ac:spMkLst>
            <pc:docMk/>
            <pc:sldMk cId="2787408000" sldId="256"/>
            <ac:spMk id="3712" creationId="{1A5C2C92-D9A0-2FF3-DBBF-BAC571CB69B0}"/>
          </ac:spMkLst>
        </pc:spChg>
        <pc:spChg chg="mod">
          <ac:chgData name="Eric Xu" userId="cdfe1aff-d503-467d-ad87-570e9465de06" providerId="ADAL" clId="{9437D859-DC73-409C-98F9-8D00B746123F}" dt="2023-04-15T03:55:55.749" v="762" actId="1076"/>
          <ac:spMkLst>
            <pc:docMk/>
            <pc:sldMk cId="2787408000" sldId="256"/>
            <ac:spMk id="3752" creationId="{49981F32-905C-E9F3-B666-F313876E90A4}"/>
          </ac:spMkLst>
        </pc:spChg>
        <pc:spChg chg="del mod">
          <ac:chgData name="Eric Xu" userId="cdfe1aff-d503-467d-ad87-570e9465de06" providerId="ADAL" clId="{9437D859-DC73-409C-98F9-8D00B746123F}" dt="2023-04-14T14:22:36.923" v="16" actId="478"/>
          <ac:spMkLst>
            <pc:docMk/>
            <pc:sldMk cId="2787408000" sldId="256"/>
            <ac:spMk id="3765" creationId="{6A9AE9F1-6A86-6216-F3BF-3DBFDC2C358F}"/>
          </ac:spMkLst>
        </pc:spChg>
        <pc:spChg chg="del">
          <ac:chgData name="Eric Xu" userId="cdfe1aff-d503-467d-ad87-570e9465de06" providerId="ADAL" clId="{9437D859-DC73-409C-98F9-8D00B746123F}" dt="2023-04-14T14:22:13.407" v="8" actId="478"/>
          <ac:spMkLst>
            <pc:docMk/>
            <pc:sldMk cId="2787408000" sldId="256"/>
            <ac:spMk id="3811" creationId="{7FC077E0-EE03-E47D-8DD2-596F0AA490F8}"/>
          </ac:spMkLst>
        </pc:spChg>
        <pc:graphicFrameChg chg="del">
          <ac:chgData name="Eric Xu" userId="cdfe1aff-d503-467d-ad87-570e9465de06" providerId="ADAL" clId="{9437D859-DC73-409C-98F9-8D00B746123F}" dt="2023-04-14T14:21:23.956" v="1" actId="478"/>
          <ac:graphicFrameMkLst>
            <pc:docMk/>
            <pc:sldMk cId="2787408000" sldId="256"/>
            <ac:graphicFrameMk id="22" creationId="{0E2EC6CB-46BC-48FE-0DDD-2B87604BD091}"/>
          </ac:graphicFrameMkLst>
        </pc:graphicFrameChg>
        <pc:graphicFrameChg chg="del mod">
          <ac:chgData name="Eric Xu" userId="cdfe1aff-d503-467d-ad87-570e9465de06" providerId="ADAL" clId="{9437D859-DC73-409C-98F9-8D00B746123F}" dt="2023-04-15T03:40:54.579" v="405" actId="478"/>
          <ac:graphicFrameMkLst>
            <pc:docMk/>
            <pc:sldMk cId="2787408000" sldId="256"/>
            <ac:graphicFrameMk id="40" creationId="{60775DDA-001E-AB5B-3645-A14CD612FDDD}"/>
          </ac:graphicFrameMkLst>
        </pc:graphicFrameChg>
        <pc:picChg chg="mod">
          <ac:chgData name="Eric Xu" userId="cdfe1aff-d503-467d-ad87-570e9465de06" providerId="ADAL" clId="{9437D859-DC73-409C-98F9-8D00B746123F}" dt="2023-04-15T03:56:09.776" v="763" actId="1076"/>
          <ac:picMkLst>
            <pc:docMk/>
            <pc:sldMk cId="2787408000" sldId="256"/>
            <ac:picMk id="7" creationId="{9C65A2EA-6B46-429F-C2DB-245E1973AF7E}"/>
          </ac:picMkLst>
        </pc:picChg>
        <pc:picChg chg="mod">
          <ac:chgData name="Eric Xu" userId="cdfe1aff-d503-467d-ad87-570e9465de06" providerId="ADAL" clId="{9437D859-DC73-409C-98F9-8D00B746123F}" dt="2023-04-15T03:47:30.880" v="549" actId="1076"/>
          <ac:picMkLst>
            <pc:docMk/>
            <pc:sldMk cId="2787408000" sldId="256"/>
            <ac:picMk id="9" creationId="{16573ADD-FB56-1E5F-44E0-C54608831BDA}"/>
          </ac:picMkLst>
        </pc:picChg>
        <pc:picChg chg="del">
          <ac:chgData name="Eric Xu" userId="cdfe1aff-d503-467d-ad87-570e9465de06" providerId="ADAL" clId="{9437D859-DC73-409C-98F9-8D00B746123F}" dt="2023-04-14T14:22:59.565" v="23" actId="478"/>
          <ac:picMkLst>
            <pc:docMk/>
            <pc:sldMk cId="2787408000" sldId="256"/>
            <ac:picMk id="13" creationId="{89A0AE45-F36C-3832-2E6E-BC7835789D06}"/>
          </ac:picMkLst>
        </pc:picChg>
        <pc:picChg chg="mod">
          <ac:chgData name="Eric Xu" userId="cdfe1aff-d503-467d-ad87-570e9465de06" providerId="ADAL" clId="{9437D859-DC73-409C-98F9-8D00B746123F}" dt="2023-04-15T03:56:09.776" v="763" actId="1076"/>
          <ac:picMkLst>
            <pc:docMk/>
            <pc:sldMk cId="2787408000" sldId="256"/>
            <ac:picMk id="16" creationId="{B4EF399E-5BCB-9941-A7EE-B5BC6C4E0C26}"/>
          </ac:picMkLst>
        </pc:picChg>
        <pc:picChg chg="add mod">
          <ac:chgData name="Eric Xu" userId="cdfe1aff-d503-467d-ad87-570e9465de06" providerId="ADAL" clId="{9437D859-DC73-409C-98F9-8D00B746123F}" dt="2023-04-15T20:01:59.408" v="769" actId="1076"/>
          <ac:picMkLst>
            <pc:docMk/>
            <pc:sldMk cId="2787408000" sldId="256"/>
            <ac:picMk id="18" creationId="{0607B4F1-A581-9368-A99F-D4541366AF03}"/>
          </ac:picMkLst>
        </pc:picChg>
        <pc:picChg chg="del">
          <ac:chgData name="Eric Xu" userId="cdfe1aff-d503-467d-ad87-570e9465de06" providerId="ADAL" clId="{9437D859-DC73-409C-98F9-8D00B746123F}" dt="2023-04-14T14:21:24.535" v="2" actId="478"/>
          <ac:picMkLst>
            <pc:docMk/>
            <pc:sldMk cId="2787408000" sldId="256"/>
            <ac:picMk id="25" creationId="{450AF31A-8807-E1DA-8831-37FBB886A08C}"/>
          </ac:picMkLst>
        </pc:picChg>
        <pc:picChg chg="mod">
          <ac:chgData name="Eric Xu" userId="cdfe1aff-d503-467d-ad87-570e9465de06" providerId="ADAL" clId="{9437D859-DC73-409C-98F9-8D00B746123F}" dt="2023-04-15T03:47:23.299" v="548" actId="1076"/>
          <ac:picMkLst>
            <pc:docMk/>
            <pc:sldMk cId="2787408000" sldId="256"/>
            <ac:picMk id="30" creationId="{B27BBDB3-565A-E5C6-4E20-53E6DDF0DCCC}"/>
          </ac:picMkLst>
        </pc:picChg>
        <pc:picChg chg="mod">
          <ac:chgData name="Eric Xu" userId="cdfe1aff-d503-467d-ad87-570e9465de06" providerId="ADAL" clId="{9437D859-DC73-409C-98F9-8D00B746123F}" dt="2023-04-15T03:56:09.776" v="763" actId="1076"/>
          <ac:picMkLst>
            <pc:docMk/>
            <pc:sldMk cId="2787408000" sldId="256"/>
            <ac:picMk id="32" creationId="{73FB8DAF-3116-F525-4B75-E9F16EEB3B57}"/>
          </ac:picMkLst>
        </pc:picChg>
        <pc:picChg chg="del">
          <ac:chgData name="Eric Xu" userId="cdfe1aff-d503-467d-ad87-570e9465de06" providerId="ADAL" clId="{9437D859-DC73-409C-98F9-8D00B746123F}" dt="2023-04-14T14:22:35.761" v="15" actId="478"/>
          <ac:picMkLst>
            <pc:docMk/>
            <pc:sldMk cId="2787408000" sldId="256"/>
            <ac:picMk id="39" creationId="{1600867D-494D-4455-FF80-429E42AA68BA}"/>
          </ac:picMkLst>
        </pc:picChg>
        <pc:picChg chg="del mod">
          <ac:chgData name="Eric Xu" userId="cdfe1aff-d503-467d-ad87-570e9465de06" providerId="ADAL" clId="{9437D859-DC73-409C-98F9-8D00B746123F}" dt="2023-04-14T14:22:35.127" v="13" actId="478"/>
          <ac:picMkLst>
            <pc:docMk/>
            <pc:sldMk cId="2787408000" sldId="256"/>
            <ac:picMk id="44" creationId="{4BF434AD-4E47-6A5D-2C5B-13B6E5BF1BFA}"/>
          </ac:picMkLst>
        </pc:picChg>
        <pc:picChg chg="add del mod">
          <ac:chgData name="Eric Xu" userId="cdfe1aff-d503-467d-ad87-570e9465de06" providerId="ADAL" clId="{9437D859-DC73-409C-98F9-8D00B746123F}" dt="2023-04-15T03:41:30.298" v="409"/>
          <ac:picMkLst>
            <pc:docMk/>
            <pc:sldMk cId="2787408000" sldId="256"/>
            <ac:picMk id="46" creationId="{ED4D4CD7-6B03-6537-DCB5-5639AAC92134}"/>
          </ac:picMkLst>
        </pc:picChg>
        <pc:picChg chg="add mod">
          <ac:chgData name="Eric Xu" userId="cdfe1aff-d503-467d-ad87-570e9465de06" providerId="ADAL" clId="{9437D859-DC73-409C-98F9-8D00B746123F}" dt="2023-04-15T03:53:20.778" v="736" actId="14100"/>
          <ac:picMkLst>
            <pc:docMk/>
            <pc:sldMk cId="2787408000" sldId="256"/>
            <ac:picMk id="61" creationId="{43C0ACE9-8F9E-CC71-A6A9-C1FAB23A4906}"/>
          </ac:picMkLst>
        </pc:picChg>
        <pc:picChg chg="add mod">
          <ac:chgData name="Eric Xu" userId="cdfe1aff-d503-467d-ad87-570e9465de06" providerId="ADAL" clId="{9437D859-DC73-409C-98F9-8D00B746123F}" dt="2023-04-17T20:16:12.713" v="799" actId="14100"/>
          <ac:picMkLst>
            <pc:docMk/>
            <pc:sldMk cId="2787408000" sldId="256"/>
            <ac:picMk id="62" creationId="{7C0ACFC3-18F9-0B4F-62FF-2D5741E6E90E}"/>
          </ac:picMkLst>
        </pc:picChg>
        <pc:picChg chg="del">
          <ac:chgData name="Eric Xu" userId="cdfe1aff-d503-467d-ad87-570e9465de06" providerId="ADAL" clId="{9437D859-DC73-409C-98F9-8D00B746123F}" dt="2023-04-14T14:22:11.756" v="6" actId="478"/>
          <ac:picMkLst>
            <pc:docMk/>
            <pc:sldMk cId="2787408000" sldId="256"/>
            <ac:picMk id="3798" creationId="{5CBBEACC-30B0-8AA8-51DF-29607D6BD65C}"/>
          </ac:picMkLst>
        </pc:picChg>
        <pc:cxnChg chg="mod">
          <ac:chgData name="Eric Xu" userId="cdfe1aff-d503-467d-ad87-570e9465de06" providerId="ADAL" clId="{9437D859-DC73-409C-98F9-8D00B746123F}" dt="2023-04-15T03:47:30.880" v="549" actId="1076"/>
          <ac:cxnSpMkLst>
            <pc:docMk/>
            <pc:sldMk cId="2787408000" sldId="256"/>
            <ac:cxnSpMk id="5" creationId="{C374782C-2C8E-9A63-D4FB-08524FAA3813}"/>
          </ac:cxnSpMkLst>
        </pc:cxnChg>
        <pc:cxnChg chg="mod">
          <ac:chgData name="Eric Xu" userId="cdfe1aff-d503-467d-ad87-570e9465de06" providerId="ADAL" clId="{9437D859-DC73-409C-98F9-8D00B746123F}" dt="2023-04-15T03:47:30.880" v="549" actId="1076"/>
          <ac:cxnSpMkLst>
            <pc:docMk/>
            <pc:sldMk cId="2787408000" sldId="256"/>
            <ac:cxnSpMk id="6" creationId="{DA603363-DF96-78B1-1B94-B7F2D728310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1BE972A-21CD-446E-BB93-9828854294D1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C6DFFC9-0ED9-4104-B12B-752500D56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DFFC9-0ED9-4104-B12B-752500D568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6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4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6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5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06063A-CB1C-FC40-75B6-134F70F04EF5}"/>
              </a:ext>
            </a:extLst>
          </p:cNvPr>
          <p:cNvSpPr/>
          <p:nvPr/>
        </p:nvSpPr>
        <p:spPr>
          <a:xfrm>
            <a:off x="316773" y="1028336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3363-DF96-78B1-1B94-B7F2D728310E}"/>
              </a:ext>
            </a:extLst>
          </p:cNvPr>
          <p:cNvCxnSpPr>
            <a:cxnSpLocks/>
          </p:cNvCxnSpPr>
          <p:nvPr/>
        </p:nvCxnSpPr>
        <p:spPr>
          <a:xfrm>
            <a:off x="2994123" y="1028333"/>
            <a:ext cx="0" cy="563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573ADD-FB56-1E5F-44E0-C5460883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185"/>
          <a:stretch/>
        </p:blipFill>
        <p:spPr>
          <a:xfrm>
            <a:off x="100410" y="2469167"/>
            <a:ext cx="2811550" cy="1328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962AA-063E-AEB6-D41A-4A8FA6819B1E}"/>
              </a:ext>
            </a:extLst>
          </p:cNvPr>
          <p:cNvSpPr/>
          <p:nvPr/>
        </p:nvSpPr>
        <p:spPr>
          <a:xfrm>
            <a:off x="102788" y="4765493"/>
            <a:ext cx="1184443" cy="10581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4EF399E-5BCB-9941-A7EE-B5BC6C4E0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2"/>
          <a:stretch/>
        </p:blipFill>
        <p:spPr>
          <a:xfrm>
            <a:off x="870054" y="4811968"/>
            <a:ext cx="462286" cy="4970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9DA4C-700F-0EA9-F797-F43B408F0CF9}"/>
              </a:ext>
            </a:extLst>
          </p:cNvPr>
          <p:cNvSpPr txBox="1"/>
          <p:nvPr/>
        </p:nvSpPr>
        <p:spPr>
          <a:xfrm>
            <a:off x="0" y="1287634"/>
            <a:ext cx="305819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Create an autonomous shopping cart robot that </a:t>
            </a:r>
            <a:r>
              <a:rPr lang="en-US" sz="900" b="1" dirty="0">
                <a:latin typeface="Arial"/>
                <a:cs typeface="Arial"/>
              </a:rPr>
              <a:t>follows the user </a:t>
            </a:r>
            <a:r>
              <a:rPr lang="en-US" sz="900" dirty="0">
                <a:latin typeface="Arial"/>
                <a:cs typeface="Arial"/>
              </a:rPr>
              <a:t>and </a:t>
            </a:r>
            <a:r>
              <a:rPr lang="en-US" sz="900" b="1" dirty="0">
                <a:latin typeface="Arial"/>
                <a:cs typeface="Arial"/>
              </a:rPr>
              <a:t>avoids obstacles </a:t>
            </a:r>
            <a:r>
              <a:rPr lang="en-US" sz="900" dirty="0">
                <a:latin typeface="Arial"/>
                <a:cs typeface="Arial"/>
              </a:rPr>
              <a:t>to enable people to live more of their lives hands-free.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Utilize </a:t>
            </a:r>
            <a:r>
              <a:rPr lang="en-US" sz="900" b="1" dirty="0">
                <a:latin typeface="Arial"/>
                <a:cs typeface="Arial"/>
              </a:rPr>
              <a:t>groundbreaking UWB technology </a:t>
            </a:r>
            <a:r>
              <a:rPr lang="en-US" sz="900" dirty="0">
                <a:latin typeface="Arial"/>
                <a:cs typeface="Arial"/>
              </a:rPr>
              <a:t>and </a:t>
            </a:r>
            <a:r>
              <a:rPr lang="en-US" sz="900" b="1" dirty="0">
                <a:latin typeface="Arial"/>
                <a:cs typeface="Arial"/>
              </a:rPr>
              <a:t>Ultrasonic sensors </a:t>
            </a:r>
            <a:r>
              <a:rPr lang="en-US" sz="900" dirty="0">
                <a:latin typeface="Arial"/>
                <a:cs typeface="Arial"/>
              </a:rPr>
              <a:t>to provide a superior tracking experience.  </a:t>
            </a:r>
          </a:p>
        </p:txBody>
      </p:sp>
      <p:sp>
        <p:nvSpPr>
          <p:cNvPr id="3752" name="TextBox 3751">
            <a:extLst>
              <a:ext uri="{FF2B5EF4-FFF2-40B4-BE49-F238E27FC236}">
                <a16:creationId xmlns:a16="http://schemas.microsoft.com/office/drawing/2014/main" id="{49981F32-905C-E9F3-B666-F313876E90A4}"/>
              </a:ext>
            </a:extLst>
          </p:cNvPr>
          <p:cNvSpPr txBox="1"/>
          <p:nvPr/>
        </p:nvSpPr>
        <p:spPr>
          <a:xfrm>
            <a:off x="5178" y="4100361"/>
            <a:ext cx="3088567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UWB </a:t>
            </a:r>
            <a:r>
              <a:rPr lang="en-US" sz="900" dirty="0">
                <a:latin typeface="Arial"/>
                <a:cs typeface="Arial"/>
              </a:rPr>
              <a:t>is a short-range wireless communication technology that enables both locational and directional accuracy to a </a:t>
            </a:r>
            <a:r>
              <a:rPr lang="en-US" sz="900" b="1" dirty="0">
                <a:latin typeface="Arial"/>
                <a:cs typeface="Arial"/>
              </a:rPr>
              <a:t>few centimeters!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74782C-2C8E-9A63-D4FB-08524FAA3813}"/>
              </a:ext>
            </a:extLst>
          </p:cNvPr>
          <p:cNvCxnSpPr>
            <a:cxnSpLocks/>
          </p:cNvCxnSpPr>
          <p:nvPr/>
        </p:nvCxnSpPr>
        <p:spPr>
          <a:xfrm>
            <a:off x="6132419" y="1028333"/>
            <a:ext cx="0" cy="563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27BBDB3-565A-E5C6-4E20-53E6DDF0D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4"/>
          <a:stretch/>
        </p:blipFill>
        <p:spPr>
          <a:xfrm>
            <a:off x="134899" y="157840"/>
            <a:ext cx="3054792" cy="7707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363887-35D0-FAA3-63D9-E0C78E2FDC7E}"/>
              </a:ext>
            </a:extLst>
          </p:cNvPr>
          <p:cNvSpPr txBox="1"/>
          <p:nvPr/>
        </p:nvSpPr>
        <p:spPr>
          <a:xfrm>
            <a:off x="723788" y="482483"/>
            <a:ext cx="24422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 Capstone Senior Design</a:t>
            </a:r>
          </a:p>
          <a:p>
            <a:pPr algn="ctr"/>
            <a:r>
              <a:rPr lang="en-US" sz="11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2,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617F4-44D6-193A-242F-414D85AC960C}"/>
              </a:ext>
            </a:extLst>
          </p:cNvPr>
          <p:cNvSpPr txBox="1"/>
          <p:nvPr/>
        </p:nvSpPr>
        <p:spPr>
          <a:xfrm>
            <a:off x="3449526" y="28172"/>
            <a:ext cx="55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Shopping Buddy</a:t>
            </a:r>
          </a:p>
          <a:p>
            <a:pPr algn="ctr"/>
            <a:r>
              <a:rPr lang="en-US" sz="12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Shopping Cart Robot for a Hands-Free Shopping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736F7-4D76-D45F-0DFE-5AB53187876F}"/>
              </a:ext>
            </a:extLst>
          </p:cNvPr>
          <p:cNvSpPr txBox="1"/>
          <p:nvPr/>
        </p:nvSpPr>
        <p:spPr>
          <a:xfrm>
            <a:off x="3796225" y="604553"/>
            <a:ext cx="4898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Team:</a:t>
            </a:r>
            <a:r>
              <a:rPr lang="en-US" sz="1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Gregory Presser, David Guo, Eric Xu | EE 2023</a:t>
            </a:r>
          </a:p>
          <a:p>
            <a:pPr algn="ctr"/>
            <a:r>
              <a:rPr lang="en-US" sz="1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Advisors:</a:t>
            </a:r>
            <a:r>
              <a:rPr lang="en-US" sz="1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Professor Neveen Shlayan, Professor Carl Sable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5A2EA-6B46-429F-C2DB-245E1973A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0" t="1" r="3151" b="4661"/>
          <a:stretch/>
        </p:blipFill>
        <p:spPr>
          <a:xfrm>
            <a:off x="122669" y="4816268"/>
            <a:ext cx="791858" cy="100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841-065B-69FF-B0AB-A3A6C696A6AC}"/>
              </a:ext>
            </a:extLst>
          </p:cNvPr>
          <p:cNvSpPr txBox="1"/>
          <p:nvPr/>
        </p:nvSpPr>
        <p:spPr>
          <a:xfrm>
            <a:off x="14" y="4544023"/>
            <a:ext cx="2819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Ultra-Wideband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848B43-7AE6-9413-BD69-6382C4BBE6AF}"/>
              </a:ext>
            </a:extLst>
          </p:cNvPr>
          <p:cNvSpPr/>
          <p:nvPr/>
        </p:nvSpPr>
        <p:spPr>
          <a:xfrm>
            <a:off x="6975809" y="6341268"/>
            <a:ext cx="1275128" cy="15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061F8-1847-B4F0-5982-2F36965DCDCB}"/>
              </a:ext>
            </a:extLst>
          </p:cNvPr>
          <p:cNvSpPr txBox="1"/>
          <p:nvPr/>
        </p:nvSpPr>
        <p:spPr>
          <a:xfrm>
            <a:off x="6185323" y="6470789"/>
            <a:ext cx="2856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Fabrication:</a:t>
            </a:r>
            <a:r>
              <a:rPr lang="en-US" sz="7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Brian Yudin, Sinisa </a:t>
            </a:r>
            <a:r>
              <a:rPr lang="en-US" sz="7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Janjusevic</a:t>
            </a:r>
            <a:endParaRPr lang="en-US" sz="7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&amp; Battery Spec:</a:t>
            </a:r>
            <a:r>
              <a:rPr lang="en-US" sz="7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Jon Lu, Dan </a:t>
            </a:r>
            <a:r>
              <a:rPr lang="en-US" sz="7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Mezhiborsky</a:t>
            </a:r>
            <a:endParaRPr lang="en-US" sz="7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EF8C82-31AB-66D8-2319-2F3EC8BA22D6}"/>
              </a:ext>
            </a:extLst>
          </p:cNvPr>
          <p:cNvSpPr txBox="1"/>
          <p:nvPr/>
        </p:nvSpPr>
        <p:spPr>
          <a:xfrm>
            <a:off x="0" y="5851879"/>
            <a:ext cx="3011582" cy="1072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UWB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is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different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from other wireless data transfers</a:t>
            </a:r>
            <a:r>
              <a:rPr lang="en-US" sz="900" dirty="0">
                <a:latin typeface="Arial"/>
                <a:cs typeface="Arial"/>
              </a:rPr>
              <a:t>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latin typeface="Arial"/>
                <a:cs typeface="Arial"/>
              </a:rPr>
              <a:t>Uses a pulse pattern </a:t>
            </a:r>
            <a:r>
              <a:rPr lang="en-US" sz="900" dirty="0">
                <a:latin typeface="Arial"/>
                <a:cs typeface="Arial"/>
              </a:rPr>
              <a:t>in the time domain whereas conventional wireless transmissions vary the amplitude, frequency, or phase of a sinewave.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latin typeface="Arial"/>
                <a:cs typeface="Arial"/>
              </a:rPr>
              <a:t>Pulse-based transfer </a:t>
            </a:r>
            <a:r>
              <a:rPr lang="en-US" sz="900" dirty="0">
                <a:latin typeface="Arial"/>
                <a:cs typeface="Arial"/>
              </a:rPr>
              <a:t>allows </a:t>
            </a:r>
            <a:r>
              <a:rPr lang="en-US" sz="900" b="1" dirty="0">
                <a:latin typeface="Arial"/>
                <a:cs typeface="Arial"/>
              </a:rPr>
              <a:t>Time-of-Flight </a:t>
            </a:r>
            <a:r>
              <a:rPr lang="en-US" sz="900" dirty="0">
                <a:latin typeface="Arial"/>
                <a:cs typeface="Arial"/>
              </a:rPr>
              <a:t>calculation to measure distance btw. Tx and Rx. 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70" dirty="0"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6AE23-8A26-ED5B-B3C8-5A0D89F31D51}"/>
              </a:ext>
            </a:extLst>
          </p:cNvPr>
          <p:cNvSpPr/>
          <p:nvPr/>
        </p:nvSpPr>
        <p:spPr>
          <a:xfrm>
            <a:off x="1289108" y="4764867"/>
            <a:ext cx="1612947" cy="10581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FB8DAF-3116-F525-4B75-E9F16EEB3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95" r="411"/>
          <a:stretch/>
        </p:blipFill>
        <p:spPr>
          <a:xfrm>
            <a:off x="1309246" y="4793753"/>
            <a:ext cx="1571586" cy="7184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5CCA6F-2798-C114-ADE7-33A391BBBFA5}"/>
              </a:ext>
            </a:extLst>
          </p:cNvPr>
          <p:cNvSpPr txBox="1"/>
          <p:nvPr/>
        </p:nvSpPr>
        <p:spPr>
          <a:xfrm>
            <a:off x="857083" y="5330165"/>
            <a:ext cx="4957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en-US" sz="600" b="1" dirty="0" err="1">
                <a:latin typeface="Arial" panose="020B0604020202020204" pitchFamily="34" charset="0"/>
                <a:cs typeface="Arial" panose="020B0604020202020204" pitchFamily="34" charset="0"/>
              </a:rPr>
              <a:t>AirTag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Precise tracking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41729B-A1C4-8645-6037-2EB6980CEBD6}"/>
              </a:ext>
            </a:extLst>
          </p:cNvPr>
          <p:cNvSpPr txBox="1"/>
          <p:nvPr/>
        </p:nvSpPr>
        <p:spPr>
          <a:xfrm>
            <a:off x="1228443" y="5544043"/>
            <a:ext cx="1829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MTA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CBTC (Communication-Based-Train-Control)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607B4F1-A581-9368-A99F-D4541366A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16" y="1494966"/>
            <a:ext cx="3060623" cy="273109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00075-C4D2-75E5-5E6D-A729485E9AF0}"/>
              </a:ext>
            </a:extLst>
          </p:cNvPr>
          <p:cNvSpPr/>
          <p:nvPr/>
        </p:nvSpPr>
        <p:spPr>
          <a:xfrm>
            <a:off x="338650" y="2210181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Example Use Cases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EAFB72-3D1A-D2E3-496D-05D5CF604287}"/>
              </a:ext>
            </a:extLst>
          </p:cNvPr>
          <p:cNvSpPr/>
          <p:nvPr/>
        </p:nvSpPr>
        <p:spPr>
          <a:xfrm>
            <a:off x="338650" y="3857618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is Ultra-Wideband (UWB)?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46FAFFF-731C-EBFA-8634-2101CDA661EA}"/>
              </a:ext>
            </a:extLst>
          </p:cNvPr>
          <p:cNvSpPr/>
          <p:nvPr/>
        </p:nvSpPr>
        <p:spPr>
          <a:xfrm>
            <a:off x="3372826" y="1023746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The Shopping Cart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7B13A40-0149-5F33-78EB-87BB969EC007}"/>
              </a:ext>
            </a:extLst>
          </p:cNvPr>
          <p:cNvSpPr/>
          <p:nvPr/>
        </p:nvSpPr>
        <p:spPr>
          <a:xfrm>
            <a:off x="6446336" y="1023746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Real World Test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E7C7724-3206-84D2-08DA-B1328F2258CB}"/>
              </a:ext>
            </a:extLst>
          </p:cNvPr>
          <p:cNvSpPr/>
          <p:nvPr/>
        </p:nvSpPr>
        <p:spPr>
          <a:xfrm>
            <a:off x="6446335" y="3290818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How did people react?</a:t>
            </a:r>
          </a:p>
        </p:txBody>
      </p:sp>
      <p:pic>
        <p:nvPicPr>
          <p:cNvPr id="61" name="Picture 60" descr="Diagram&#10;&#10;Description automatically generated">
            <a:extLst>
              <a:ext uri="{FF2B5EF4-FFF2-40B4-BE49-F238E27FC236}">
                <a16:creationId xmlns:a16="http://schemas.microsoft.com/office/drawing/2014/main" id="{43C0ACE9-8F9E-CC71-A6A9-C1FAB23A49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45" y="4635110"/>
            <a:ext cx="2937115" cy="2065050"/>
          </a:xfrm>
          <a:prstGeom prst="rect">
            <a:avLst/>
          </a:prstGeom>
        </p:spPr>
      </p:pic>
      <p:pic>
        <p:nvPicPr>
          <p:cNvPr id="62" name="Picture 2" descr="Triangle">
            <a:extLst>
              <a:ext uri="{FF2B5EF4-FFF2-40B4-BE49-F238E27FC236}">
                <a16:creationId xmlns:a16="http://schemas.microsoft.com/office/drawing/2014/main" id="{7C0ACFC3-18F9-0B4F-62FF-2D5741E6E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2889" r="2714" b="2076"/>
          <a:stretch/>
        </p:blipFill>
        <p:spPr bwMode="auto">
          <a:xfrm>
            <a:off x="3908650" y="5406352"/>
            <a:ext cx="1302522" cy="106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16B2314-2293-1901-D1A6-4F72E2C9577D}"/>
              </a:ext>
            </a:extLst>
          </p:cNvPr>
          <p:cNvSpPr txBox="1"/>
          <p:nvPr/>
        </p:nvSpPr>
        <p:spPr>
          <a:xfrm>
            <a:off x="3003600" y="4234494"/>
            <a:ext cx="31410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Tracking algorithm </a:t>
            </a:r>
            <a:r>
              <a:rPr lang="en-US" sz="1000" dirty="0">
                <a:latin typeface="Arial"/>
                <a:cs typeface="Arial"/>
              </a:rPr>
              <a:t>triangulates the location of the user relative to the cart with three UWB sensors:</a:t>
            </a: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1A5C2C92-D9A0-2FF3-DBBF-BAC571CB69B0}"/>
              </a:ext>
            </a:extLst>
          </p:cNvPr>
          <p:cNvSpPr txBox="1"/>
          <p:nvPr/>
        </p:nvSpPr>
        <p:spPr>
          <a:xfrm>
            <a:off x="3001456" y="1288957"/>
            <a:ext cx="314108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Sensor Architecture: 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40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2747</TotalTime>
  <Words>224</Words>
  <Application>Microsoft Office PowerPoint</Application>
  <PresentationFormat>On-screen Show (4:3)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Frutiger 45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Xu</dc:creator>
  <cp:lastModifiedBy>Eric Xu</cp:lastModifiedBy>
  <cp:revision>22</cp:revision>
  <cp:lastPrinted>2022-12-11T02:16:11Z</cp:lastPrinted>
  <dcterms:created xsi:type="dcterms:W3CDTF">2022-12-01T16:28:16Z</dcterms:created>
  <dcterms:modified xsi:type="dcterms:W3CDTF">2023-04-18T22:49:44Z</dcterms:modified>
</cp:coreProperties>
</file>